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kerolli Bold" charset="1" panose="00000000000000000000"/>
      <p:regular r:id="rId17"/>
    </p:embeddedFont>
    <p:embeddedFont>
      <p:font typeface="Open Sans" charset="1" panose="020B06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6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3.png" Type="http://schemas.openxmlformats.org/officeDocument/2006/relationships/image"/><Relationship Id="rId2" Target="../media/image7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6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32.png" Type="http://schemas.openxmlformats.org/officeDocument/2006/relationships/image"/><Relationship Id="rId2" Target="../media/image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7.png" Type="http://schemas.openxmlformats.org/officeDocument/2006/relationships/image"/><Relationship Id="rId2" Target="../media/image7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38.png" Type="http://schemas.openxmlformats.org/officeDocument/2006/relationships/image"/><Relationship Id="rId2" Target="../media/image7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7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1476"/>
            <a:ext cx="11589409" cy="2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Insertion Sort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40066" y="5415325"/>
            <a:ext cx="6207868" cy="14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7"/>
              </a:lnSpc>
            </a:pPr>
            <a:r>
              <a:rPr lang="en-US" sz="5819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By Group 7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21393" y="-926529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60291" y="3060822"/>
            <a:ext cx="9727448" cy="1775259"/>
          </a:xfrm>
          <a:custGeom>
            <a:avLst/>
            <a:gdLst/>
            <a:ahLst/>
            <a:cxnLst/>
            <a:rect r="r" b="b" t="t" l="l"/>
            <a:pathLst>
              <a:path h="1775259" w="9727448">
                <a:moveTo>
                  <a:pt x="0" y="0"/>
                </a:moveTo>
                <a:lnTo>
                  <a:pt x="9727448" y="0"/>
                </a:lnTo>
                <a:lnTo>
                  <a:pt x="9727448" y="1775259"/>
                </a:lnTo>
                <a:lnTo>
                  <a:pt x="0" y="1775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5009">
            <a:off x="4365256" y="-141272"/>
            <a:ext cx="9327273" cy="206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82"/>
              </a:lnSpc>
            </a:pPr>
            <a:r>
              <a:rPr lang="en-US" b="true" sz="83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GROUP MEMBERS</a:t>
            </a:r>
          </a:p>
        </p:txBody>
      </p:sp>
      <p:sp>
        <p:nvSpPr>
          <p:cNvPr name="TextBox 6" id="6"/>
          <p:cNvSpPr txBox="true"/>
          <p:nvPr/>
        </p:nvSpPr>
        <p:spPr>
          <a:xfrm rot="-116478">
            <a:off x="4455485" y="3718874"/>
            <a:ext cx="10043113" cy="5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Earl Dane Deseo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28082" y="2341928"/>
            <a:ext cx="2982355" cy="7542309"/>
          </a:xfrm>
          <a:custGeom>
            <a:avLst/>
            <a:gdLst/>
            <a:ahLst/>
            <a:cxnLst/>
            <a:rect r="r" b="b" t="t" l="l"/>
            <a:pathLst>
              <a:path h="7542309" w="2982355">
                <a:moveTo>
                  <a:pt x="0" y="0"/>
                </a:moveTo>
                <a:lnTo>
                  <a:pt x="2982355" y="0"/>
                </a:lnTo>
                <a:lnTo>
                  <a:pt x="2982355" y="7542309"/>
                </a:lnTo>
                <a:lnTo>
                  <a:pt x="0" y="7542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9397" y="6544583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80276" y="4836081"/>
            <a:ext cx="9727448" cy="1775259"/>
          </a:xfrm>
          <a:custGeom>
            <a:avLst/>
            <a:gdLst/>
            <a:ahLst/>
            <a:cxnLst/>
            <a:rect r="r" b="b" t="t" l="l"/>
            <a:pathLst>
              <a:path h="1775259" w="9727448">
                <a:moveTo>
                  <a:pt x="0" y="0"/>
                </a:moveTo>
                <a:lnTo>
                  <a:pt x="9727448" y="0"/>
                </a:lnTo>
                <a:lnTo>
                  <a:pt x="9727448" y="1775260"/>
                </a:lnTo>
                <a:lnTo>
                  <a:pt x="0" y="1775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92495" y="6544583"/>
            <a:ext cx="9727448" cy="1775259"/>
          </a:xfrm>
          <a:custGeom>
            <a:avLst/>
            <a:gdLst/>
            <a:ahLst/>
            <a:cxnLst/>
            <a:rect r="r" b="b" t="t" l="l"/>
            <a:pathLst>
              <a:path h="1775259" w="9727448">
                <a:moveTo>
                  <a:pt x="0" y="0"/>
                </a:moveTo>
                <a:lnTo>
                  <a:pt x="9727449" y="0"/>
                </a:lnTo>
                <a:lnTo>
                  <a:pt x="9727449" y="1775259"/>
                </a:lnTo>
                <a:lnTo>
                  <a:pt x="0" y="1775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92495" y="8319842"/>
            <a:ext cx="9727448" cy="1775259"/>
          </a:xfrm>
          <a:custGeom>
            <a:avLst/>
            <a:gdLst/>
            <a:ahLst/>
            <a:cxnLst/>
            <a:rect r="r" b="b" t="t" l="l"/>
            <a:pathLst>
              <a:path h="1775259" w="9727448">
                <a:moveTo>
                  <a:pt x="0" y="0"/>
                </a:moveTo>
                <a:lnTo>
                  <a:pt x="9727449" y="0"/>
                </a:lnTo>
                <a:lnTo>
                  <a:pt x="9727449" y="1775259"/>
                </a:lnTo>
                <a:lnTo>
                  <a:pt x="0" y="1775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116478">
            <a:off x="4430733" y="5412135"/>
            <a:ext cx="10043113" cy="5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Nikko Errol S. Samson</a:t>
            </a:r>
          </a:p>
        </p:txBody>
      </p:sp>
      <p:sp>
        <p:nvSpPr>
          <p:cNvPr name="TextBox 15" id="15"/>
          <p:cNvSpPr txBox="true"/>
          <p:nvPr/>
        </p:nvSpPr>
        <p:spPr>
          <a:xfrm rot="-116478">
            <a:off x="4284562" y="7248054"/>
            <a:ext cx="10043113" cy="5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Jose Nathaniel Rodriguez</a:t>
            </a:r>
          </a:p>
        </p:txBody>
      </p:sp>
      <p:sp>
        <p:nvSpPr>
          <p:cNvPr name="TextBox 16" id="16"/>
          <p:cNvSpPr txBox="true"/>
          <p:nvPr/>
        </p:nvSpPr>
        <p:spPr>
          <a:xfrm rot="-116478">
            <a:off x="4364577" y="8956555"/>
            <a:ext cx="10043113" cy="55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Mike Andrei M. Gomez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1476"/>
            <a:ext cx="11589409" cy="2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94726" y="3501783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1" y="0"/>
                </a:lnTo>
                <a:lnTo>
                  <a:pt x="1587331" y="4014324"/>
                </a:lnTo>
                <a:lnTo>
                  <a:pt x="0" y="4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1374" y="5967775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0" y="0"/>
                </a:lnTo>
                <a:lnTo>
                  <a:pt x="1587330" y="4014325"/>
                </a:lnTo>
                <a:lnTo>
                  <a:pt x="0" y="40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7537" y="5568084"/>
            <a:ext cx="6666749" cy="5713959"/>
          </a:xfrm>
          <a:custGeom>
            <a:avLst/>
            <a:gdLst/>
            <a:ahLst/>
            <a:cxnLst/>
            <a:rect r="r" b="b" t="t" l="l"/>
            <a:pathLst>
              <a:path h="5713959" w="6666749">
                <a:moveTo>
                  <a:pt x="0" y="0"/>
                </a:moveTo>
                <a:lnTo>
                  <a:pt x="6666749" y="0"/>
                </a:lnTo>
                <a:lnTo>
                  <a:pt x="6666749" y="5713960"/>
                </a:lnTo>
                <a:lnTo>
                  <a:pt x="0" y="5713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780181" y="-2916396"/>
            <a:ext cx="11015639" cy="8229600"/>
          </a:xfrm>
          <a:custGeom>
            <a:avLst/>
            <a:gdLst/>
            <a:ahLst/>
            <a:cxnLst/>
            <a:rect r="r" b="b" t="t" l="l"/>
            <a:pathLst>
              <a:path h="8229600" w="11015639">
                <a:moveTo>
                  <a:pt x="1101563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015638" y="0"/>
                </a:lnTo>
                <a:lnTo>
                  <a:pt x="11015638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4638" y="-1028700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6713" y="8788023"/>
            <a:ext cx="2785093" cy="2454363"/>
          </a:xfrm>
          <a:custGeom>
            <a:avLst/>
            <a:gdLst/>
            <a:ahLst/>
            <a:cxnLst/>
            <a:rect r="r" b="b" t="t" l="l"/>
            <a:pathLst>
              <a:path h="2454363" w="2785093">
                <a:moveTo>
                  <a:pt x="0" y="0"/>
                </a:moveTo>
                <a:lnTo>
                  <a:pt x="2785093" y="0"/>
                </a:lnTo>
                <a:lnTo>
                  <a:pt x="2785093" y="2454363"/>
                </a:lnTo>
                <a:lnTo>
                  <a:pt x="0" y="2454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17641" y="4655114"/>
            <a:ext cx="1694164" cy="4284504"/>
          </a:xfrm>
          <a:custGeom>
            <a:avLst/>
            <a:gdLst/>
            <a:ahLst/>
            <a:cxnLst/>
            <a:rect r="r" b="b" t="t" l="l"/>
            <a:pathLst>
              <a:path h="4284504" w="1694164">
                <a:moveTo>
                  <a:pt x="0" y="0"/>
                </a:moveTo>
                <a:lnTo>
                  <a:pt x="1694165" y="0"/>
                </a:lnTo>
                <a:lnTo>
                  <a:pt x="1694165" y="4284505"/>
                </a:lnTo>
                <a:lnTo>
                  <a:pt x="0" y="42845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35009">
            <a:off x="4228767" y="22633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INTRODUCTION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5838" y="3446400"/>
            <a:ext cx="11589409" cy="461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What is Insertion Sort?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3610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921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482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438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33952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6815">
            <a:off x="2982953" y="-85689"/>
            <a:ext cx="12322094" cy="10458377"/>
          </a:xfrm>
          <a:custGeom>
            <a:avLst/>
            <a:gdLst/>
            <a:ahLst/>
            <a:cxnLst/>
            <a:rect r="r" b="b" t="t" l="l"/>
            <a:pathLst>
              <a:path h="10458377" w="12322094">
                <a:moveTo>
                  <a:pt x="0" y="0"/>
                </a:moveTo>
                <a:lnTo>
                  <a:pt x="12322094" y="0"/>
                </a:lnTo>
                <a:lnTo>
                  <a:pt x="12322094" y="10458378"/>
                </a:lnTo>
                <a:lnTo>
                  <a:pt x="0" y="10458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01011" y="-1434852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43907" y="-31727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61598" y="2511107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95798" y="3007743"/>
            <a:ext cx="10046386" cy="4602881"/>
          </a:xfrm>
          <a:custGeom>
            <a:avLst/>
            <a:gdLst/>
            <a:ahLst/>
            <a:cxnLst/>
            <a:rect r="r" b="b" t="t" l="l"/>
            <a:pathLst>
              <a:path h="4602881" w="10046386">
                <a:moveTo>
                  <a:pt x="0" y="0"/>
                </a:moveTo>
                <a:lnTo>
                  <a:pt x="10046386" y="0"/>
                </a:lnTo>
                <a:lnTo>
                  <a:pt x="10046386" y="4602882"/>
                </a:lnTo>
                <a:lnTo>
                  <a:pt x="0" y="46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267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235009">
            <a:off x="4498300" y="-669970"/>
            <a:ext cx="9327273" cy="337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2"/>
              </a:lnSpc>
            </a:pPr>
            <a:r>
              <a:rPr lang="en-US" b="true" sz="79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INSERTION SORT</a:t>
            </a:r>
          </a:p>
          <a:p>
            <a:pPr algn="ctr">
              <a:lnSpc>
                <a:spcPts val="1112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2503" y="-28395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4981" y="3707549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6755" y="5521043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5273" y="7211220"/>
            <a:ext cx="11216875" cy="2047080"/>
          </a:xfrm>
          <a:custGeom>
            <a:avLst/>
            <a:gdLst/>
            <a:ahLst/>
            <a:cxnLst/>
            <a:rect r="r" b="b" t="t" l="l"/>
            <a:pathLst>
              <a:path h="2047080" w="11216875">
                <a:moveTo>
                  <a:pt x="0" y="0"/>
                </a:moveTo>
                <a:lnTo>
                  <a:pt x="11216875" y="0"/>
                </a:lnTo>
                <a:lnTo>
                  <a:pt x="11216875" y="2047080"/>
                </a:lnTo>
                <a:lnTo>
                  <a:pt x="0" y="2047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5009">
            <a:off x="5013181" y="508490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APPLICATION</a:t>
            </a:r>
          </a:p>
        </p:txBody>
      </p:sp>
      <p:sp>
        <p:nvSpPr>
          <p:cNvPr name="TextBox 8" id="8"/>
          <p:cNvSpPr txBox="true"/>
          <p:nvPr/>
        </p:nvSpPr>
        <p:spPr>
          <a:xfrm rot="-116478">
            <a:off x="4683082" y="4658371"/>
            <a:ext cx="10043113" cy="39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Small datasets - Efficient when the data set is small or nearly sorted.</a:t>
            </a:r>
          </a:p>
        </p:txBody>
      </p:sp>
      <p:sp>
        <p:nvSpPr>
          <p:cNvPr name="TextBox 9" id="9"/>
          <p:cNvSpPr txBox="true"/>
          <p:nvPr/>
        </p:nvSpPr>
        <p:spPr>
          <a:xfrm rot="-116478">
            <a:off x="3854137" y="6235363"/>
            <a:ext cx="10043113" cy="80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Nearly sorted data: Insertion sort is very efficient when the data is nearly sorted</a:t>
            </a:r>
          </a:p>
        </p:txBody>
      </p:sp>
      <p:sp>
        <p:nvSpPr>
          <p:cNvPr name="TextBox 10" id="10"/>
          <p:cNvSpPr txBox="true"/>
          <p:nvPr/>
        </p:nvSpPr>
        <p:spPr>
          <a:xfrm rot="-116478">
            <a:off x="3243390" y="7985450"/>
            <a:ext cx="10043113" cy="80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31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algorithms: It can be used when data arrives one at a time and needs to be sorted as it's being processed.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89892" y="860576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0" y="0"/>
                </a:lnTo>
                <a:lnTo>
                  <a:pt x="909750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2398" y="692451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0" y="0"/>
                </a:lnTo>
                <a:lnTo>
                  <a:pt x="909750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0819" y="1859618"/>
            <a:ext cx="14126362" cy="7398682"/>
          </a:xfrm>
          <a:custGeom>
            <a:avLst/>
            <a:gdLst/>
            <a:ahLst/>
            <a:cxnLst/>
            <a:rect r="r" b="b" t="t" l="l"/>
            <a:pathLst>
              <a:path h="7398682" w="14126362">
                <a:moveTo>
                  <a:pt x="0" y="0"/>
                </a:moveTo>
                <a:lnTo>
                  <a:pt x="14126362" y="0"/>
                </a:lnTo>
                <a:lnTo>
                  <a:pt x="14126362" y="7398682"/>
                </a:lnTo>
                <a:lnTo>
                  <a:pt x="0" y="739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6112" y="6010141"/>
            <a:ext cx="3022138" cy="2663259"/>
          </a:xfrm>
          <a:custGeom>
            <a:avLst/>
            <a:gdLst/>
            <a:ahLst/>
            <a:cxnLst/>
            <a:rect r="r" b="b" t="t" l="l"/>
            <a:pathLst>
              <a:path h="2663259" w="3022138">
                <a:moveTo>
                  <a:pt x="0" y="0"/>
                </a:moveTo>
                <a:lnTo>
                  <a:pt x="3022138" y="0"/>
                </a:lnTo>
                <a:lnTo>
                  <a:pt x="3022138" y="2663259"/>
                </a:lnTo>
                <a:lnTo>
                  <a:pt x="0" y="26632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91314">
            <a:off x="15255311" y="254573"/>
            <a:ext cx="1903741" cy="3566728"/>
          </a:xfrm>
          <a:custGeom>
            <a:avLst/>
            <a:gdLst/>
            <a:ahLst/>
            <a:cxnLst/>
            <a:rect r="r" b="b" t="t" l="l"/>
            <a:pathLst>
              <a:path h="3566728" w="1903741">
                <a:moveTo>
                  <a:pt x="0" y="0"/>
                </a:moveTo>
                <a:lnTo>
                  <a:pt x="1903741" y="0"/>
                </a:lnTo>
                <a:lnTo>
                  <a:pt x="1903741" y="3566728"/>
                </a:lnTo>
                <a:lnTo>
                  <a:pt x="0" y="3566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8674" y="3576837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0" y="0"/>
                </a:moveTo>
                <a:lnTo>
                  <a:pt x="9601867" y="0"/>
                </a:lnTo>
                <a:lnTo>
                  <a:pt x="960186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7336" y="-57825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20778" y="3424182"/>
            <a:ext cx="8941644" cy="4307653"/>
          </a:xfrm>
          <a:custGeom>
            <a:avLst/>
            <a:gdLst/>
            <a:ahLst/>
            <a:cxnLst/>
            <a:rect r="r" b="b" t="t" l="l"/>
            <a:pathLst>
              <a:path h="4307653" w="8941644">
                <a:moveTo>
                  <a:pt x="0" y="0"/>
                </a:moveTo>
                <a:lnTo>
                  <a:pt x="8941644" y="0"/>
                </a:lnTo>
                <a:lnTo>
                  <a:pt x="8941644" y="4307653"/>
                </a:lnTo>
                <a:lnTo>
                  <a:pt x="0" y="43076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5009">
            <a:off x="773665" y="172242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PSEUDOCODE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35009">
            <a:off x="5682371" y="-111503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EXAMPLES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565722" y="2899721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66162" y="3353429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3362" y="-1741603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65782" y="4405257"/>
            <a:ext cx="9500196" cy="1751251"/>
          </a:xfrm>
          <a:custGeom>
            <a:avLst/>
            <a:gdLst/>
            <a:ahLst/>
            <a:cxnLst/>
            <a:rect r="r" b="b" t="t" l="l"/>
            <a:pathLst>
              <a:path h="1751251" w="9500196">
                <a:moveTo>
                  <a:pt x="0" y="0"/>
                </a:moveTo>
                <a:lnTo>
                  <a:pt x="9500197" y="0"/>
                </a:lnTo>
                <a:lnTo>
                  <a:pt x="9500197" y="1751251"/>
                </a:lnTo>
                <a:lnTo>
                  <a:pt x="0" y="17512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71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066162" y="3353429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57640" y="2842761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24905" y="5864152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71054" y="2407249"/>
            <a:ext cx="7261282" cy="7291279"/>
          </a:xfrm>
          <a:custGeom>
            <a:avLst/>
            <a:gdLst/>
            <a:ahLst/>
            <a:cxnLst/>
            <a:rect r="r" b="b" t="t" l="l"/>
            <a:pathLst>
              <a:path h="7291279" w="7261282">
                <a:moveTo>
                  <a:pt x="0" y="0"/>
                </a:moveTo>
                <a:lnTo>
                  <a:pt x="7261282" y="0"/>
                </a:lnTo>
                <a:lnTo>
                  <a:pt x="7261282" y="7291278"/>
                </a:lnTo>
                <a:lnTo>
                  <a:pt x="0" y="72912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235009">
            <a:off x="5634457" y="40897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SOURCE 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3610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921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482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438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33952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01011" y="-1434852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43907" y="-31727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61598" y="2511107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6806" y="1915345"/>
            <a:ext cx="5951655" cy="4466320"/>
          </a:xfrm>
          <a:custGeom>
            <a:avLst/>
            <a:gdLst/>
            <a:ahLst/>
            <a:cxnLst/>
            <a:rect r="r" b="b" t="t" l="l"/>
            <a:pathLst>
              <a:path h="4466320" w="5951655">
                <a:moveTo>
                  <a:pt x="0" y="0"/>
                </a:moveTo>
                <a:lnTo>
                  <a:pt x="5951655" y="0"/>
                </a:lnTo>
                <a:lnTo>
                  <a:pt x="5951655" y="4466320"/>
                </a:lnTo>
                <a:lnTo>
                  <a:pt x="0" y="44663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61413" y="2089308"/>
            <a:ext cx="5670509" cy="4958398"/>
          </a:xfrm>
          <a:custGeom>
            <a:avLst/>
            <a:gdLst/>
            <a:ahLst/>
            <a:cxnLst/>
            <a:rect r="r" b="b" t="t" l="l"/>
            <a:pathLst>
              <a:path h="4958398" w="5670509">
                <a:moveTo>
                  <a:pt x="0" y="0"/>
                </a:moveTo>
                <a:lnTo>
                  <a:pt x="5670508" y="0"/>
                </a:lnTo>
                <a:lnTo>
                  <a:pt x="5670508" y="4958399"/>
                </a:lnTo>
                <a:lnTo>
                  <a:pt x="0" y="49583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72694" y="3710975"/>
            <a:ext cx="5230534" cy="5829866"/>
          </a:xfrm>
          <a:custGeom>
            <a:avLst/>
            <a:gdLst/>
            <a:ahLst/>
            <a:cxnLst/>
            <a:rect r="r" b="b" t="t" l="l"/>
            <a:pathLst>
              <a:path h="5829866" w="5230534">
                <a:moveTo>
                  <a:pt x="0" y="0"/>
                </a:moveTo>
                <a:lnTo>
                  <a:pt x="5230534" y="0"/>
                </a:lnTo>
                <a:lnTo>
                  <a:pt x="5230534" y="5829865"/>
                </a:lnTo>
                <a:lnTo>
                  <a:pt x="0" y="5829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235009">
            <a:off x="4498300" y="-669970"/>
            <a:ext cx="9327273" cy="3379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22"/>
              </a:lnSpc>
            </a:pPr>
            <a:r>
              <a:rPr lang="en-US" b="true" sz="79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INSERTION SORT</a:t>
            </a:r>
          </a:p>
          <a:p>
            <a:pPr algn="ctr">
              <a:lnSpc>
                <a:spcPts val="1112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95468" y="1028700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1"/>
                </a:moveTo>
                <a:lnTo>
                  <a:pt x="13547320" y="10425791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235009">
            <a:off x="3376863" y="40897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-4800933" y="-864758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0" y="8229600"/>
                </a:moveTo>
                <a:lnTo>
                  <a:pt x="9601866" y="8229600"/>
                </a:lnTo>
                <a:lnTo>
                  <a:pt x="9601866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9662307" y="5782380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9601867" y="0"/>
                </a:moveTo>
                <a:lnTo>
                  <a:pt x="0" y="0"/>
                </a:lnTo>
                <a:lnTo>
                  <a:pt x="0" y="8229600"/>
                </a:lnTo>
                <a:lnTo>
                  <a:pt x="9601867" y="8229600"/>
                </a:lnTo>
                <a:lnTo>
                  <a:pt x="960186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63563">
            <a:off x="4291304" y="4030988"/>
            <a:ext cx="9210631" cy="335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959" indent="-245979" lvl="1">
              <a:lnSpc>
                <a:spcPts val="3190"/>
              </a:lnSpc>
              <a:buFont typeface="Arial"/>
              <a:buChar char="•"/>
            </a:pPr>
            <a:r>
              <a:rPr lang="en-US" b="true" sz="2278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HTTPS://WWW.TUTORIALSPOINT.COM/DATA_STRUCTURES_ALGORITHMS/INSERTION_SORT_ALGORITHM.HTM</a:t>
            </a:r>
          </a:p>
          <a:p>
            <a:pPr algn="ctr" marL="491959" indent="-245979" lvl="1">
              <a:lnSpc>
                <a:spcPts val="3190"/>
              </a:lnSpc>
              <a:buFont typeface="Arial"/>
              <a:buChar char="•"/>
            </a:pPr>
            <a:r>
              <a:rPr lang="en-US" b="true" sz="2278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HTTPS://WWW.GEEKSFORGEEKS.ORG/INSERTION-SORT-ALGORITHM/</a:t>
            </a:r>
          </a:p>
          <a:p>
            <a:pPr algn="ctr" marL="491959" indent="-245979" lvl="1">
              <a:lnSpc>
                <a:spcPts val="3190"/>
              </a:lnSpc>
              <a:buFont typeface="Arial"/>
              <a:buChar char="•"/>
            </a:pPr>
            <a:r>
              <a:rPr lang="en-US" b="true" sz="2278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HTTPS://WWW.SOFTWARETESTINGHELP.COM/INSERTION-SORT/?FBCLID=IWZXH0BGNHZW0CMTEAAR2XKQQXOCAJS_YYDAWJGXJLFIKY0PYUFH1NSCIM9PAJS9V90HFGM1BUJCK_AEM_HKSNVGJEVNECPG9HQCMKOA</a:t>
            </a:r>
          </a:p>
          <a:p>
            <a:pPr algn="ctr" marL="491959" indent="-245979" lvl="1">
              <a:lnSpc>
                <a:spcPts val="319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DAGW0I95qLk</dc:identifier>
  <dcterms:modified xsi:type="dcterms:W3CDTF">2011-08-01T06:04:30Z</dcterms:modified>
  <cp:revision>1</cp:revision>
  <dc:title>Insertion Sort</dc:title>
</cp:coreProperties>
</file>